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3" r:id="rId3"/>
    <p:sldId id="274" r:id="rId4"/>
    <p:sldId id="266" r:id="rId5"/>
    <p:sldId id="272" r:id="rId6"/>
    <p:sldId id="276" r:id="rId7"/>
    <p:sldId id="301" r:id="rId8"/>
    <p:sldId id="294" r:id="rId9"/>
    <p:sldId id="297" r:id="rId10"/>
    <p:sldId id="290" r:id="rId11"/>
    <p:sldId id="299" r:id="rId12"/>
    <p:sldId id="291" r:id="rId13"/>
    <p:sldId id="302" r:id="rId14"/>
    <p:sldId id="289" r:id="rId15"/>
    <p:sldId id="261" r:id="rId16"/>
    <p:sldId id="300" r:id="rId17"/>
    <p:sldId id="271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4737" autoAdjust="0"/>
  </p:normalViewPr>
  <p:slideViewPr>
    <p:cSldViewPr>
      <p:cViewPr>
        <p:scale>
          <a:sx n="68" d="100"/>
          <a:sy n="68" d="100"/>
        </p:scale>
        <p:origin x="-14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6245-1281-4D4E-9805-19D5977BFD7E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9DC3-3243-4AB0-9F58-CC463C80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i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5" y="533522"/>
            <a:ext cx="8005885" cy="571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-mag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6670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5800" y="5257800"/>
            <a:ext cx="2819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শলাকা চুম্বক</a:t>
            </a:r>
          </a:p>
        </p:txBody>
      </p:sp>
      <p:pic>
        <p:nvPicPr>
          <p:cNvPr id="5" name="Picture 4" descr="274772-146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35814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5334000"/>
            <a:ext cx="37338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অশ্বক্ষুরাকৃতি চুম্বক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16200000">
            <a:off x="2057399" y="9144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5600700" y="861060"/>
            <a:ext cx="106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5410200"/>
            <a:ext cx="6172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3200" dirty="0" smtClean="0">
                <a:solidFill>
                  <a:srgbClr val="FF0000"/>
                </a:solidFill>
              </a:rPr>
              <a:t>চুম্বক এর আকর্ষন, বিকর্ষণ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6095999" y="-701039"/>
            <a:ext cx="1143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1600200" y="-670560"/>
            <a:ext cx="114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2133600" y="25146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16200000">
            <a:off x="5486400" y="25146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2.96296E-6 L 0.0875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0.00463 L -0.02917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 L -0.10833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25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1111 L -0.1316 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834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L 0.22084 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20834 -1.156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00324 L 0.0875 0.003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6 -0.00324 L -0.02084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562600"/>
            <a:ext cx="78486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200150" lvl="1" indent="-742950"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চুম্বকের ধর্ম: আকর্ষনীয়, দিকদর্শী।</a:t>
            </a:r>
            <a:r>
              <a:rPr lang="bn-BD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r_magnet_fields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3400"/>
            <a:ext cx="4267200" cy="4495800"/>
          </a:xfrm>
          <a:prstGeom prst="rect">
            <a:avLst/>
          </a:prstGeom>
        </p:spPr>
      </p:pic>
      <p:pic>
        <p:nvPicPr>
          <p:cNvPr id="5" name="Picture 4" descr="magnetic_fiel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42626" y="1681976"/>
            <a:ext cx="4191000" cy="235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iling f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1752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181600"/>
            <a:ext cx="6019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চুম্বক </a:t>
            </a:r>
            <a:r>
              <a:rPr lang="bn-BD" sz="3600" dirty="0" smtClean="0">
                <a:solidFill>
                  <a:srgbClr val="FF0000"/>
                </a:solidFill>
              </a:rPr>
              <a:t>ব্যবহার করা </a:t>
            </a:r>
            <a:r>
              <a:rPr lang="bn-BD" sz="3600" dirty="0" smtClean="0">
                <a:solidFill>
                  <a:srgbClr val="FF0000"/>
                </a:solidFill>
              </a:rPr>
              <a:t>হয়েছে 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81200"/>
            <a:ext cx="2448251" cy="1981200"/>
          </a:xfrm>
          <a:prstGeom prst="rect">
            <a:avLst/>
          </a:prstGeom>
        </p:spPr>
      </p:pic>
      <p:pic>
        <p:nvPicPr>
          <p:cNvPr id="5" name="Picture 4" descr="magnetic-monopole-spin-ic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2209800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magneti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61" y="533400"/>
            <a:ext cx="4725477" cy="4725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18746"/>
            <a:ext cx="5410200" cy="76944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চুম্বক ক্ষেত্র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5943600" cy="12926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bn-BD" sz="1050" dirty="0" smtClean="0">
              <a:solidFill>
                <a:srgbClr val="FF0000"/>
              </a:solidFill>
            </a:endParaRPr>
          </a:p>
          <a:p>
            <a:pPr algn="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7620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কয়েকটি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চুম্বকিয় পদার্থের নাম  লেখ ।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191000"/>
            <a:ext cx="807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ভূ-চুম্বক কি ব্যাখ্যা কর।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066800" y="1600200"/>
            <a:ext cx="6934200" cy="1981200"/>
          </a:xfrm>
          <a:prstGeom prst="ribbon">
            <a:avLst>
              <a:gd name="adj1" fmla="val 33333"/>
              <a:gd name="adj2" fmla="val 59254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  <a:endParaRPr lang="bn-BD" sz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8062" y="381000"/>
            <a:ext cx="3810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26603"/>
            <a:ext cx="7391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 চুম্বকের কয়টি ধর্ম আছে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969603"/>
            <a:ext cx="7772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চুম্বক উত্তর দক্ষিন মুখ করে থাকে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12603"/>
            <a:ext cx="7391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চুম্বক কোন জাতিয়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আকর্ষন করে।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9803"/>
            <a:ext cx="73152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 চুম্বক কি বলতে পারবে।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28800" y="2286000"/>
            <a:ext cx="5334000" cy="3570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চুম্বকের ব্যবহার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সম্বন্ধে যাহা জান 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 কর।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066800" y="457200"/>
            <a:ext cx="6858000" cy="18288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581400"/>
            <a:ext cx="5638800" cy="354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500" dirty="0"/>
          </a:p>
        </p:txBody>
      </p:sp>
      <p:pic>
        <p:nvPicPr>
          <p:cNvPr id="6" name="Picture 5" descr="hai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96200" cy="544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90433"/>
            <a:ext cx="7391400" cy="2646878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   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সপ্তম</a:t>
            </a:r>
            <a:b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বিষয়    : সাধারন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 smtClean="0">
                <a:solidFill>
                  <a:srgbClr val="C00000"/>
                </a:solidFill>
                <a:latin typeface="SutonnyMJ"/>
                <a:cs typeface="NikoshBAN" pitchFamily="2" charset="0"/>
              </a:rPr>
              <a:t>জ্ঞান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  :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১৪ তম</a:t>
            </a:r>
            <a:endParaRPr lang="bn-BD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 flipH="1">
            <a:off x="609600" y="838200"/>
            <a:ext cx="7772400" cy="1828800"/>
          </a:xfrm>
          <a:prstGeom prst="snip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Verdana" pitchFamily="34" charset="0"/>
                <a:ea typeface="Verdana" pitchFamily="34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371600" y="2133600"/>
            <a:ext cx="6858000" cy="43434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: হায়দার আলী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গাড়াডোব মাধ্যমিক বিদ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্যালয়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গাংনী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ইমেল নং-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haider.ctgss@gmail.com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মোবাইল নং-০১৭২২-৯০২৩৯১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95400" y="381000"/>
            <a:ext cx="6934200" cy="10668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57200"/>
            <a:ext cx="8153400" cy="5791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bn-BD" sz="48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চুম্বকের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২। চুম্বকের প্রকার ভেদ করতে পারবে ।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৩। চুম্বকের ধর্ম কি কি লিখতে পারবে ।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৪। চৌম্বকের ব্যাবহার আলোচনা করতে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571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বলতো ছেলেটি কি 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করছে।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Feb2010-Magnet-P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315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28800" y="3733800"/>
            <a:ext cx="5029200" cy="19812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AIKOT\Desktop\Haider-26\700-00270500w.jpg"/>
          <p:cNvPicPr/>
          <p:nvPr/>
        </p:nvPicPr>
        <p:blipFill>
          <a:blip r:embed="rId2"/>
          <a:srcRect l="21899" r="19031" b="29687"/>
          <a:stretch>
            <a:fillRect/>
          </a:stretch>
        </p:blipFill>
        <p:spPr bwMode="auto">
          <a:xfrm>
            <a:off x="5410200" y="3810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 rot="21116003">
            <a:off x="2622792" y="4965632"/>
            <a:ext cx="227101" cy="667447"/>
            <a:chOff x="1874520" y="4450080"/>
            <a:chExt cx="381000" cy="883920"/>
          </a:xfrm>
        </p:grpSpPr>
        <p:sp>
          <p:nvSpPr>
            <p:cNvPr id="7" name="Flowchart: Magnetic Disk 6"/>
            <p:cNvSpPr/>
            <p:nvPr/>
          </p:nvSpPr>
          <p:spPr>
            <a:xfrm>
              <a:off x="1874520" y="4450080"/>
              <a:ext cx="381000" cy="152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677194" y="4953000"/>
              <a:ext cx="761206" cy="7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plastic-waterbot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953000"/>
            <a:ext cx="1143000" cy="1143000"/>
          </a:xfrm>
          <a:prstGeom prst="rect">
            <a:avLst/>
          </a:prstGeom>
        </p:spPr>
      </p:pic>
      <p:pic>
        <p:nvPicPr>
          <p:cNvPr id="10" name="Picture 9" descr="goplasticpalletscom-perforated-stackable-plastic-box-a4100-perforated-stackable-plastic-box-526755-F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893425"/>
            <a:ext cx="717499" cy="914400"/>
          </a:xfrm>
          <a:prstGeom prst="rect">
            <a:avLst/>
          </a:prstGeom>
        </p:spPr>
      </p:pic>
      <p:pic>
        <p:nvPicPr>
          <p:cNvPr id="12" name="Picture 11" descr="14542_plastic-bottles.png"/>
          <p:cNvPicPr>
            <a:picLocks noChangeAspect="1"/>
          </p:cNvPicPr>
          <p:nvPr/>
        </p:nvPicPr>
        <p:blipFill>
          <a:blip r:embed="rId5"/>
          <a:srcRect l="14444" r="20370"/>
          <a:stretch>
            <a:fillRect/>
          </a:stretch>
        </p:blipFill>
        <p:spPr>
          <a:xfrm>
            <a:off x="4953000" y="4514850"/>
            <a:ext cx="1676400" cy="1809750"/>
          </a:xfrm>
          <a:prstGeom prst="rect">
            <a:avLst/>
          </a:prstGeom>
        </p:spPr>
      </p:pic>
      <p:pic>
        <p:nvPicPr>
          <p:cNvPr id="13" name="Picture 12" descr="Sterling-Silver-Baby-Diaper-Safety-Pin-Brooch-Charm-Holder.jpg"/>
          <p:cNvPicPr>
            <a:picLocks noChangeAspect="1"/>
          </p:cNvPicPr>
          <p:nvPr/>
        </p:nvPicPr>
        <p:blipFill>
          <a:blip r:embed="rId6" cstate="print"/>
          <a:srcRect l="26693" r="18327"/>
          <a:stretch>
            <a:fillRect/>
          </a:stretch>
        </p:blipFill>
        <p:spPr>
          <a:xfrm rot="21006232">
            <a:off x="1981200" y="4401024"/>
            <a:ext cx="457200" cy="1707697"/>
          </a:xfrm>
          <a:prstGeom prst="rect">
            <a:avLst/>
          </a:prstGeom>
        </p:spPr>
      </p:pic>
      <p:pic>
        <p:nvPicPr>
          <p:cNvPr id="14" name="Picture 13" descr="LARGE_012757_cotter_pin.jpg"/>
          <p:cNvPicPr>
            <a:picLocks noChangeAspect="1"/>
          </p:cNvPicPr>
          <p:nvPr/>
        </p:nvPicPr>
        <p:blipFill>
          <a:blip r:embed="rId7"/>
          <a:srcRect l="36800" t="35600" r="32000" b="41600"/>
          <a:stretch>
            <a:fillRect/>
          </a:stretch>
        </p:blipFill>
        <p:spPr>
          <a:xfrm rot="18447902">
            <a:off x="1131727" y="5029200"/>
            <a:ext cx="834189" cy="609600"/>
          </a:xfrm>
          <a:prstGeom prst="rect">
            <a:avLst/>
          </a:prstGeom>
        </p:spPr>
      </p:pic>
      <p:pic>
        <p:nvPicPr>
          <p:cNvPr id="15" name="Picture 14" descr="pin1.jpg"/>
          <p:cNvPicPr>
            <a:picLocks noChangeAspect="1"/>
          </p:cNvPicPr>
          <p:nvPr/>
        </p:nvPicPr>
        <p:blipFill>
          <a:blip r:embed="rId8" cstate="print"/>
          <a:srcRect l="27457" t="13303" r="27457" b="9633"/>
          <a:stretch>
            <a:fillRect/>
          </a:stretch>
        </p:blipFill>
        <p:spPr>
          <a:xfrm rot="10800000">
            <a:off x="609600" y="4800600"/>
            <a:ext cx="609600" cy="984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858000"/>
            <a:ext cx="2590800" cy="3077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চুম্বকীয় পদার্থ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6858000"/>
            <a:ext cx="2743200" cy="30777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1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অচুম্বকীয় পদার্থ</a:t>
            </a:r>
          </a:p>
        </p:txBody>
      </p:sp>
      <p:pic>
        <p:nvPicPr>
          <p:cNvPr id="27" name="Picture 26" descr="all-pin-and-gem-clip-250x250.jpg"/>
          <p:cNvPicPr>
            <a:picLocks noChangeAspect="1"/>
          </p:cNvPicPr>
          <p:nvPr/>
        </p:nvPicPr>
        <p:blipFill>
          <a:blip r:embed="rId9" cstate="print"/>
          <a:srcRect t="28531" b="30168"/>
          <a:stretch>
            <a:fillRect/>
          </a:stretch>
        </p:blipFill>
        <p:spPr>
          <a:xfrm rot="15264488">
            <a:off x="2700375" y="5039281"/>
            <a:ext cx="935554" cy="3863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800" y="3505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81600" y="3124200"/>
            <a:ext cx="838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185E-6 L -0.45833 0.04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-0.11666 -0.210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1619 L -0.02413 -0.216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11 L 3.33333E-6 -0.18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3329 L 0.03646 -0.177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451 L 0.1 -0.215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601 L 0.01111 -0.291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76E-6 L -0.01666 -0.086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3.17919E-6 L 3.33333E-6 -3.1791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133600"/>
            <a:ext cx="5105400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সাধারন ভাবে চুম্বক ২ প্রকার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3429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প্রাকৃকিত চুম্বক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5202143"/>
            <a:ext cx="28194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কৃত্তিম চুম্বক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106793" y="3360033"/>
            <a:ext cx="10447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919853" y="4541907"/>
            <a:ext cx="11971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430893" y="4541907"/>
            <a:ext cx="11971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8880" y="3962400"/>
            <a:ext cx="4572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ett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29718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8800"/>
            <a:ext cx="3429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প্রাকৃকিত চুম্বক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2819400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কৃত্তিম চুম্বক</a:t>
            </a:r>
          </a:p>
        </p:txBody>
      </p:sp>
      <p:pic>
        <p:nvPicPr>
          <p:cNvPr id="5" name="Picture 4" descr="U19552_pair-of-bar-magnets-150-mm-with-two-iron-yo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187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TSS</cp:lastModifiedBy>
  <cp:revision>177</cp:revision>
  <dcterms:created xsi:type="dcterms:W3CDTF">2006-08-16T00:00:00Z</dcterms:created>
  <dcterms:modified xsi:type="dcterms:W3CDTF">2013-11-30T16:27:56Z</dcterms:modified>
</cp:coreProperties>
</file>